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9" d="100"/>
          <a:sy n="109" d="100"/>
        </p:scale>
        <p:origin x="-15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673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9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91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80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375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85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681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3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9402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6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2C5C0-1043-464D-9060-EDCA80DBAD90}" type="datetimeFigureOut">
              <a:rPr lang="en-US" smtClean="0"/>
              <a:t>15/6/14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A19E8-37EB-BF4C-9559-D6D1C40657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743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[Name]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0392935"/>
              </p:ext>
            </p:extLst>
          </p:nvPr>
        </p:nvGraphicFramePr>
        <p:xfrm>
          <a:off x="139825" y="1397000"/>
          <a:ext cx="8867263" cy="169164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757388"/>
                <a:gridCol w="2819813"/>
                <a:gridCol w="2632396"/>
                <a:gridCol w="26576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chemeClr val="tx1"/>
                          </a:solidFill>
                        </a:rPr>
                        <a:t>Qn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No.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Student’s Answer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Model Answer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Tutor’s Comments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76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[Name]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[Name] </dc:title>
  <dc:creator>Ong Shao Rong Aaron</dc:creator>
  <cp:lastModifiedBy>Ong Shao Rong Aaron</cp:lastModifiedBy>
  <cp:revision>1</cp:revision>
  <dcterms:created xsi:type="dcterms:W3CDTF">2014-06-15T01:09:40Z</dcterms:created>
  <dcterms:modified xsi:type="dcterms:W3CDTF">2014-06-15T01:13:05Z</dcterms:modified>
</cp:coreProperties>
</file>